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17.08.2020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457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59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70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185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568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047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43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450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50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1920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17.08.2020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100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17.08.2020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471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Митна справа</a:t>
            </a: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064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64704"/>
            <a:ext cx="648072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9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сукупність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митно-тарифних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сфері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зовнішньоекономічної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діяльності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 </a:t>
            </a:r>
          </a:p>
          <a:p>
            <a:pPr algn="just"/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контролю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вантажів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експортно-імпортних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укладанні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полягають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студентами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знань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теоретичних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засад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зовнішньоекономічних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законодавства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яке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його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регулює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умінні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застосовувати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метою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вирішення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практичних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задач, критично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осмислювати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подавати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обґрунтовані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пропозиції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удосконалення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  <a:endParaRPr lang="ru-RU" sz="19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58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764704"/>
            <a:ext cx="5721277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uk-UA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застосовувати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базові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знання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у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сфері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міжнародних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економічних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відносин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з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використанням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нормативно-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розпорядчих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документів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довідкових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матеріалів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Відстоювати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інтереси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сферах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Здійснювати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митне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оформлення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товарів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000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5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Еволюція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2.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фіскальної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з органами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самоуправління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митно-тарифне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Інтегрування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ЗЕД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фактурна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товару: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8. Характеристика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Товарна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номенклатура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митній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Зовнішньоекономічні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контракти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порядок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укладання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Специфіка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ЗЕД.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12.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Декларування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13. Порядок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пропуск через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14.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15.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Незаконне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кордон.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530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692" y="1628800"/>
            <a:ext cx="8928991" cy="4569687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Гіжевський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В. К.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В. К.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Гіжевський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І.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Світлак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І.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Скірський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Атіка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2008. – 203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Гребельник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О. П.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О. П.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Гребельник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 : Центр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2003. – 600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Дубініна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А. А.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справа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А. А.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Дубініна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2010. – 320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Єрофєєнко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Л.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право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Л. В.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Єрофєєнко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М. Попова, С. В. Селезень. – Х. : ХНЕУ, 2006. – 87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5. Про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справляється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у пунктах пропуску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кордон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Закон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4.11.1999 №1212-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XIV //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1999. – № 51.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6. Про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тариф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Закон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19.09.2013 №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584-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Ради. – 2014. – № 20-21.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Х.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Одіссей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2012. – 352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Податковий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2.12.2010 № 2755-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VI //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Ради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2011. – № 13-14, № 15-16, № 17.</a:t>
            </a:r>
          </a:p>
          <a:p>
            <a:pPr marL="45720" indent="0">
              <a:lnSpc>
                <a:spcPct val="170000"/>
              </a:lnSpc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2017298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496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5</cp:revision>
  <dcterms:created xsi:type="dcterms:W3CDTF">2020-06-09T20:11:46Z</dcterms:created>
  <dcterms:modified xsi:type="dcterms:W3CDTF">2020-08-17T16:55:45Z</dcterms:modified>
</cp:coreProperties>
</file>