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17.08.2020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4578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17.08.2020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5596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17.08.2020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370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17.08.2020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185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862A6-256A-42CF-900F-8AB283D2C265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568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17.08.2020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047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17.08.2020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6433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17.08.2020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450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17.08.2020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750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17.08.2020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19206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17.08.2020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100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17.08.2020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471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cap="all" dirty="0">
                <a:latin typeface="Times New Roman"/>
                <a:ea typeface="Times New Roman"/>
              </a:rPr>
              <a:t>Митна справа</a:t>
            </a:r>
            <a:r>
              <a:rPr lang="uk-UA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sz="1700" u="sng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29 Міжнародні відносини</a:t>
            </a: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sz="1700" u="sng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бакалавр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50640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764704"/>
            <a:ext cx="6480720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9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19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uk-UA" sz="1900" dirty="0" smtClean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сукупність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митно-тарифних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відносин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у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сфері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зовнішньоекономічної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діяльності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 </a:t>
            </a:r>
          </a:p>
          <a:p>
            <a:pPr algn="just"/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9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19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засвоєння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теоретичних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основ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митної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сукупності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набуття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практичних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навичок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митного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контролю та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вантажів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здійсненні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експортно-імпортних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укладанні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договорів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9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полягають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у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набутті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студентами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знань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щодо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теоретичних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засад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зовнішньоекономічних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відносин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законодавства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яке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його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регулює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умінні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застосовувати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набуті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знання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з метою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вирішення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практичних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задач, критично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осмислювати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подавати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обґрунтовані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пропозиції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щодо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удосконалення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</a:t>
            </a:r>
            <a:endParaRPr lang="ru-RU" sz="190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658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764704"/>
            <a:ext cx="5721277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uk-UA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Здатність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застосовувати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базові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знання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у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сфері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міжнародних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економічних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відносин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з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використанням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нормативно-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розпорядчих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документів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довідкових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матеріалів</a:t>
            </a:r>
            <a:r>
              <a:rPr lang="ru-RU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.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Відстоювати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інтереси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України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у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різних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сферах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міжнародних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відносин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Здійснювати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митне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оформлення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товарів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2000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358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19071"/>
            <a:ext cx="8784975" cy="4407408"/>
          </a:xfrm>
        </p:spPr>
        <p:txBody>
          <a:bodyPr>
            <a:no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Тема 1.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Еволюція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митної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Тема 2. 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Митна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Тема 3.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Взаємодія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фіскальної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служби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з органами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та 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місцевого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самоуправління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Тема 4.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Митна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 та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митно-тарифне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Тема 5.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Інтегрування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митної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митної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Тема 6.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Митні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платежі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інструмент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митного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ЗЕД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Тема 7.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Митна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фактурна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товару: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Тема 8. Характеристика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митних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режимів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Тема 9.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Товарна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номенклатура в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митній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справі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Тема 10.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Зовнішньоекономічні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контракти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порядок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укладання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Тема 11.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Специфіка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митного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ЗЕД.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Тема 12.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Декларування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митної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Тема 13. Порядок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переміщення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та пропуск через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кордон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Тема 14. 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митного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контролю.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Тема 15.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Незаконне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переміщення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кордон.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25304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1692" y="1628800"/>
            <a:ext cx="8928991" cy="4569687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Гіжевський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В. К.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Митне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/ В. К.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Гіжевський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І.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І.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Світлак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І. В.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Скірський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– К. 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Атіка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2008. – 203 с.</a:t>
            </a:r>
          </a:p>
          <a:p>
            <a:pPr algn="just">
              <a:lnSpc>
                <a:spcPct val="1700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Гребельник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О. П.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митної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/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О. П.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Гребельник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– К. : Центр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2003. – 600 с.</a:t>
            </a:r>
          </a:p>
          <a:p>
            <a:pPr algn="just">
              <a:lnSpc>
                <a:spcPct val="1700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Дубініна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А. А.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Митна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справа 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підруч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/ А. А.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Дубініна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– К. :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Центр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учбової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2010. – 320 с.</a:t>
            </a:r>
          </a:p>
          <a:p>
            <a:pPr algn="just">
              <a:lnSpc>
                <a:spcPct val="1700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Єрофєєнко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Л. В.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Митне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право 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/ Л. В.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Єрофєєнко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С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М. Попова, С. В. Селезень. – Х. : ХНЕУ, 2006. – 87 с.</a:t>
            </a:r>
          </a:p>
          <a:p>
            <a:pPr algn="just">
              <a:lnSpc>
                <a:spcPct val="1700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5. Про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єдиний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збір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справляється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у пунктах пропуску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кордон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: Закон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4.11.1999 №1212-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XIV //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– 1999. – № 51.</a:t>
            </a:r>
          </a:p>
          <a:p>
            <a:pPr algn="just">
              <a:lnSpc>
                <a:spcPct val="1700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6. Про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тариф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: Закон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19.09.2013 №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584-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VII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//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Ради. – 2014. – № 20-21.</a:t>
            </a:r>
          </a:p>
          <a:p>
            <a:pPr algn="just">
              <a:lnSpc>
                <a:spcPct val="1700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кодекс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– Х. 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Одіссей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2012. – 352 с.</a:t>
            </a:r>
          </a:p>
          <a:p>
            <a:pPr algn="just">
              <a:lnSpc>
                <a:spcPct val="1700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Податковий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кодекс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2.12.2010 № 2755-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VI //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Ради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– 2011. – № 13-14, № 15-16, № 17.</a:t>
            </a:r>
          </a:p>
          <a:p>
            <a:pPr marL="45720" indent="0">
              <a:lnSpc>
                <a:spcPct val="170000"/>
              </a:lnSpc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xmlns="" val="2017298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496</Words>
  <Application>Microsoft Office PowerPoint</Application>
  <PresentationFormat>Экран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Міністерство освіти і науки України Херсонський державний університет Факультет економіки та менеджменту </vt:lpstr>
      <vt:lpstr>Слайд 2</vt:lpstr>
      <vt:lpstr>Слайд 3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anna</cp:lastModifiedBy>
  <cp:revision>5</cp:revision>
  <dcterms:created xsi:type="dcterms:W3CDTF">2020-06-09T20:11:46Z</dcterms:created>
  <dcterms:modified xsi:type="dcterms:W3CDTF">2020-08-17T16:55:45Z</dcterms:modified>
</cp:coreProperties>
</file>